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7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/>
            </a:r>
            <a:br>
              <a:rPr lang="ru-RU" sz="2400" b="1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Ответственность </a:t>
            </a:r>
            <a:r>
              <a:rPr lang="ru-RU" sz="2400" b="1" dirty="0" smtClean="0">
                <a:solidFill>
                  <a:srgbClr val="FF0000"/>
                </a:solidFill>
              </a:rPr>
              <a:t>несовершеннолетних.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Противоправное  действие 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 это  антиобщественное  деяние, причиняющее вред обществу, запрещенное законом и влекущее наказание. За преступления подростки в возрасте от 14 до 16 лет могут быть привлечены к уголовной ответственности и осуждены.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 ответственности подростки привлекаются с 16 лет в соответствии с требованиями Уголовного Кодекса Российской Федерации. А за такие преступления, как  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злостное хулиганство, </a:t>
            </a:r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кража, изнасилование, убийство уголовная ответственность наступает с 14 лет. </a:t>
            </a:r>
            <a:r>
              <a:rPr lang="ru-RU" sz="1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0" y="1785926"/>
            <a:ext cx="3857620" cy="507207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1200" b="1" i="1" dirty="0" smtClean="0"/>
              <a:t> </a:t>
            </a:r>
            <a:endParaRPr lang="ru-RU" sz="1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Что такое ответственность?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Ответственность  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   необходимость,  обязанность  гражданина  отвечать  за свои действия, поступки, быть ответственным за них.</a:t>
            </a:r>
          </a:p>
          <a:p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Существует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4  вида  юридической  ответственности  в  зависимости  от  вида нарушениях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smtClean="0"/>
              <a:t>. </a:t>
            </a:r>
            <a:r>
              <a:rPr lang="ru-RU" sz="1200" b="1" dirty="0" smtClean="0"/>
              <a:t>Дисциплинарная ответственность.</a:t>
            </a:r>
            <a:endParaRPr lang="ru-RU" sz="1200" dirty="0" smtClean="0"/>
          </a:p>
          <a:p>
            <a:r>
              <a:rPr lang="ru-RU" sz="1200" dirty="0" smtClean="0"/>
              <a:t>Дисциплинарная ответственность - это нарушение трудовых обязанностей, т.е. нарушение трудового   законодательства, к примеру: прогул без уважительной причины.</a:t>
            </a:r>
          </a:p>
          <a:p>
            <a:r>
              <a:rPr lang="ru-RU" sz="1200" b="1" dirty="0" smtClean="0"/>
              <a:t> Гражданско-правовая ответственность. </a:t>
            </a:r>
            <a:r>
              <a:rPr lang="ru-RU" sz="1200" dirty="0" smtClean="0"/>
              <a:t>Регулирует имущественные отношения. Наказания к правонарушителю:</a:t>
            </a:r>
          </a:p>
          <a:p>
            <a:pPr lvl="0"/>
            <a:r>
              <a:rPr lang="ru-RU" sz="1200" dirty="0" smtClean="0"/>
              <a:t>возмещение вреда,</a:t>
            </a:r>
          </a:p>
          <a:p>
            <a:pPr lvl="0"/>
            <a:r>
              <a:rPr lang="ru-RU" sz="1200" dirty="0" smtClean="0"/>
              <a:t>уплата ущерба.</a:t>
            </a:r>
          </a:p>
          <a:p>
            <a:r>
              <a:rPr lang="ru-RU" sz="1200" dirty="0" smtClean="0"/>
              <a:t>За каждое нарушение закона необходимо нести ответственность. Народная мудрость гласит «</a:t>
            </a:r>
            <a:r>
              <a:rPr lang="ru-RU" sz="1200" b="1" i="1" dirty="0" smtClean="0"/>
              <a:t>Не было бы нарушения, не надо бы было нести ответственность».</a:t>
            </a:r>
            <a:endParaRPr lang="ru-RU" sz="1200" dirty="0" smtClean="0"/>
          </a:p>
          <a:p>
            <a:pPr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3929058" y="1785926"/>
            <a:ext cx="5214942" cy="507207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1.Административная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ответственность применяется за нарушения,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предусмотренные Кодексом об административных правонарушениях (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 административным правонарушениям относятся:</a:t>
            </a:r>
          </a:p>
          <a:p>
            <a:pPr>
              <a:buNone/>
            </a:pP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  появление   в   общественных   местах   в   состоянии  алкогольного  или наркотического опьянения;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- распитие спиртных напитков в общественных местах;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- совершение мелкого хулиганства;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- нарушение правил дорожного движения;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- нарушение противопожарной безопасности и </a:t>
            </a:r>
            <a:r>
              <a:rPr lang="ru-RU" sz="1200" i="1" dirty="0" err="1">
                <a:latin typeface="Times New Roman" pitchFamily="18" charset="0"/>
                <a:cs typeface="Times New Roman" pitchFamily="18" charset="0"/>
              </a:rPr>
              <a:t>др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 административные правонарушения к ответственности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привлекаются граждане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РФ с 16 лет и предусмотрены следующие виды административной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ответственности: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штраф, предупреждение</a:t>
            </a: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исправительные работы.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Если подросток, не достигший 16  лет, совершает административное правонарушение, то наказание несут его родители.</a:t>
            </a:r>
          </a:p>
          <a:p>
            <a:pPr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2. Уголовная ответственность.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Уголовная ответственность –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ответственность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за нарушение законов,</a:t>
            </a:r>
          </a:p>
          <a:p>
            <a:pPr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предусмотренных Уголовным кодексом. Преступление, предусмотренное уголовным законом как общественно опасное, посягающее на общественный строй, собственность, личность, права и свободы граждан, общественный порядок (</a:t>
            </a: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убийство, грабёж, изнасилование, оскорбления, мелкие хищения, хулиганство).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25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Ответственность несовершеннолетних.  Противоправное  действие  –  это  антиобщественное  деяние, причиняющее вред обществу, запрещенное законом и влекущее наказание. За преступления подростки в возрасте от 14 до 16 лет могут быть привлечены к уголовной ответственности и осуждены. К ответственности подростки привлекаются с 16 лет в соответствии с требованиями Уголовного Кодекса Российской Федерации. А за такие преступления, как  злостное хулиганство, кража, изнасилование, убийство уголовная ответственность наступает с 14 лет.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Ответственность за участие несовершеннолетних в несанкционированных митингах</dc:title>
  <dc:creator>Любовь</dc:creator>
  <cp:lastModifiedBy>Любовь</cp:lastModifiedBy>
  <cp:revision>23</cp:revision>
  <dcterms:created xsi:type="dcterms:W3CDTF">2021-05-14T05:08:56Z</dcterms:created>
  <dcterms:modified xsi:type="dcterms:W3CDTF">2021-05-14T09:31:55Z</dcterms:modified>
</cp:coreProperties>
</file>